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D33-BE06-4978-945C-7DD6FB4548BA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0F64-C270-4834-94DB-A64AB132C6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D33-BE06-4978-945C-7DD6FB4548BA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0F64-C270-4834-94DB-A64AB132C6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D33-BE06-4978-945C-7DD6FB4548BA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0F64-C270-4834-94DB-A64AB132C6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D33-BE06-4978-945C-7DD6FB4548BA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0F64-C270-4834-94DB-A64AB132C6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D33-BE06-4978-945C-7DD6FB4548BA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0F64-C270-4834-94DB-A64AB132C6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D33-BE06-4978-945C-7DD6FB4548BA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0F64-C270-4834-94DB-A64AB132C6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D33-BE06-4978-945C-7DD6FB4548BA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0F64-C270-4834-94DB-A64AB132C6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D33-BE06-4978-945C-7DD6FB4548BA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0F64-C270-4834-94DB-A64AB132C6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D33-BE06-4978-945C-7DD6FB4548BA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0F64-C270-4834-94DB-A64AB132C6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D33-BE06-4978-945C-7DD6FB4548BA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0F64-C270-4834-94DB-A64AB132C6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87D33-BE06-4978-945C-7DD6FB4548BA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A0F64-C270-4834-94DB-A64AB132C62F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87D33-BE06-4978-945C-7DD6FB4548BA}" type="datetimeFigureOut">
              <a:rPr lang="fr-FR" smtClean="0"/>
              <a:t>17/11/2016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A0F64-C270-4834-94DB-A64AB132C62F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822" y="2927742"/>
            <a:ext cx="1368335" cy="885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encrypted-tbn2.gstatic.com/images?q=tbn:ANd9GcQnDk3L8oL4xRUCJ2G0A4IYlr0VKyy29nx6vBD8KNOcyeVffuttZw"/>
          <p:cNvPicPr>
            <a:picLocks noChangeAspect="1" noChangeArrowheads="1"/>
          </p:cNvPicPr>
          <p:nvPr/>
        </p:nvPicPr>
        <p:blipFill>
          <a:blip r:embed="rId3" cstate="print"/>
          <a:srcRect l="9119" t="10564" r="8807" b="10202"/>
          <a:stretch>
            <a:fillRect/>
          </a:stretch>
        </p:blipFill>
        <p:spPr bwMode="auto">
          <a:xfrm>
            <a:off x="3923928" y="2348880"/>
            <a:ext cx="1296144" cy="1080120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4139952" y="2636912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5</a:t>
            </a:r>
            <a:endParaRPr lang="fr-FR" sz="3600" b="1" dirty="0"/>
          </a:p>
        </p:txBody>
      </p:sp>
      <p:sp>
        <p:nvSpPr>
          <p:cNvPr id="13" name="Larme 12"/>
          <p:cNvSpPr/>
          <p:nvPr/>
        </p:nvSpPr>
        <p:spPr>
          <a:xfrm rot="1397511" flipH="1" flipV="1">
            <a:off x="5815307" y="2910318"/>
            <a:ext cx="2304256" cy="936104"/>
          </a:xfrm>
          <a:prstGeom prst="teardrop">
            <a:avLst>
              <a:gd name="adj" fmla="val 135974"/>
            </a:avLst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Larme 14"/>
          <p:cNvSpPr/>
          <p:nvPr/>
        </p:nvSpPr>
        <p:spPr>
          <a:xfrm rot="4638996" flipH="1" flipV="1">
            <a:off x="4850243" y="4150847"/>
            <a:ext cx="1933410" cy="936104"/>
          </a:xfrm>
          <a:prstGeom prst="teardrop">
            <a:avLst>
              <a:gd name="adj" fmla="val 133069"/>
            </a:avLst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Larme 15"/>
          <p:cNvSpPr/>
          <p:nvPr/>
        </p:nvSpPr>
        <p:spPr>
          <a:xfrm rot="15969312" flipH="1" flipV="1">
            <a:off x="2699434" y="1063887"/>
            <a:ext cx="1619362" cy="936104"/>
          </a:xfrm>
          <a:prstGeom prst="teardrop">
            <a:avLst>
              <a:gd name="adj" fmla="val 133069"/>
            </a:avLst>
          </a:prstGeom>
          <a:ln w="38100"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Larme 16"/>
          <p:cNvSpPr/>
          <p:nvPr/>
        </p:nvSpPr>
        <p:spPr>
          <a:xfrm rot="13191400" flipH="1" flipV="1">
            <a:off x="1075872" y="1826363"/>
            <a:ext cx="2304256" cy="936104"/>
          </a:xfrm>
          <a:prstGeom prst="teardrop">
            <a:avLst>
              <a:gd name="adj" fmla="val 133069"/>
            </a:avLst>
          </a:prstGeom>
          <a:ln w="3810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Larme 17"/>
          <p:cNvSpPr/>
          <p:nvPr/>
        </p:nvSpPr>
        <p:spPr>
          <a:xfrm rot="5400000" flipH="1" flipV="1">
            <a:off x="3745157" y="4365299"/>
            <a:ext cx="1741681" cy="890159"/>
          </a:xfrm>
          <a:prstGeom prst="teardrop">
            <a:avLst>
              <a:gd name="adj" fmla="val 138748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arme 18"/>
          <p:cNvSpPr/>
          <p:nvPr/>
        </p:nvSpPr>
        <p:spPr>
          <a:xfrm rot="8589300" flipH="1" flipV="1">
            <a:off x="1708021" y="4301879"/>
            <a:ext cx="2022263" cy="936104"/>
          </a:xfrm>
          <a:prstGeom prst="teardrop">
            <a:avLst>
              <a:gd name="adj" fmla="val 133069"/>
            </a:avLst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arme 19"/>
          <p:cNvSpPr/>
          <p:nvPr/>
        </p:nvSpPr>
        <p:spPr>
          <a:xfrm rot="21070968" flipH="1" flipV="1">
            <a:off x="5566234" y="1367822"/>
            <a:ext cx="2304256" cy="936104"/>
          </a:xfrm>
          <a:prstGeom prst="teardrop">
            <a:avLst>
              <a:gd name="adj" fmla="val 133069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arme 20"/>
          <p:cNvSpPr/>
          <p:nvPr/>
        </p:nvSpPr>
        <p:spPr>
          <a:xfrm rot="19762572" flipH="1" flipV="1">
            <a:off x="4549934" y="683092"/>
            <a:ext cx="1670263" cy="936104"/>
          </a:xfrm>
          <a:prstGeom prst="teardrop">
            <a:avLst>
              <a:gd name="adj" fmla="val 148761"/>
            </a:avLst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       	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 rot="4081754">
            <a:off x="3929032" y="4269715"/>
            <a:ext cx="1390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</a:t>
            </a:r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x 7 =</a:t>
            </a:r>
            <a:endParaRPr lang="fr-F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 rot="4677551">
            <a:off x="4703625" y="572240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75000"/>
                  </a:schemeClr>
                </a:solidFill>
              </a:rPr>
              <a:t>21</a:t>
            </a:r>
            <a:endParaRPr lang="fr-FR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 rot="691134">
            <a:off x="6012160" y="292494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X 3 =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 rot="1368383">
            <a:off x="8172400" y="3506525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</a:t>
            </a:r>
            <a:endParaRPr lang="fr-FR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 rot="3690591">
            <a:off x="4959297" y="4292184"/>
            <a:ext cx="1716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</a:rPr>
              <a:t>X 5 =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 rot="3290803">
            <a:off x="6372200" y="5522749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B050"/>
                </a:solidFill>
              </a:rPr>
              <a:t>15</a:t>
            </a:r>
            <a:endParaRPr lang="fr-FR" sz="3600" b="1" dirty="0">
              <a:solidFill>
                <a:srgbClr val="00B050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 rot="16200000">
            <a:off x="2918241" y="1257073"/>
            <a:ext cx="134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X 4 =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3275856" y="26064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7030A0"/>
                </a:solidFill>
              </a:rPr>
              <a:t>12</a:t>
            </a:r>
            <a:endParaRPr lang="fr-FR" sz="3600" b="1" dirty="0">
              <a:solidFill>
                <a:srgbClr val="7030A0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 rot="1810043">
            <a:off x="1675967" y="201038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solidFill>
                  <a:srgbClr val="FFFF00"/>
                </a:solidFill>
              </a:rPr>
              <a:t> </a:t>
            </a:r>
            <a:r>
              <a:rPr lang="fr-FR" sz="3600" b="1" dirty="0" smtClean="0">
                <a:solidFill>
                  <a:srgbClr val="FFFF00"/>
                </a:solidFill>
              </a:rPr>
              <a:t>= 2 X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683568" y="98072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FF00"/>
                </a:solidFill>
              </a:rPr>
              <a:t>6</a:t>
            </a:r>
            <a:endParaRPr lang="fr-FR" sz="3600" b="1" dirty="0">
              <a:solidFill>
                <a:srgbClr val="FFFF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 rot="19472783">
            <a:off x="1861278" y="438466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=  6 X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 rot="19369981">
            <a:off x="995406" y="531420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18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 rot="20278438">
            <a:off x="5782257" y="1497225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X  8 =</a:t>
            </a:r>
            <a:endParaRPr lang="fr-FR" sz="3600" b="1" dirty="0"/>
          </a:p>
        </p:txBody>
      </p:sp>
      <p:sp>
        <p:nvSpPr>
          <p:cNvPr id="36" name="ZoneTexte 35"/>
          <p:cNvSpPr txBox="1"/>
          <p:nvPr/>
        </p:nvSpPr>
        <p:spPr>
          <a:xfrm rot="20390994">
            <a:off x="7812360" y="112474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24</a:t>
            </a:r>
            <a:endParaRPr lang="fr-FR" sz="3600" b="1" dirty="0"/>
          </a:p>
        </p:txBody>
      </p:sp>
      <p:sp>
        <p:nvSpPr>
          <p:cNvPr id="37" name="ZoneTexte 36"/>
          <p:cNvSpPr txBox="1"/>
          <p:nvPr/>
        </p:nvSpPr>
        <p:spPr>
          <a:xfrm rot="18594577">
            <a:off x="4612478" y="868718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50000"/>
                  </a:schemeClr>
                </a:solidFill>
              </a:rPr>
              <a:t>X 9 =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19690459">
            <a:off x="5890771" y="-26189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6">
                    <a:lumMod val="50000"/>
                  </a:schemeClr>
                </a:solidFill>
              </a:rPr>
              <a:t>27</a:t>
            </a:r>
            <a:endParaRPr lang="fr-FR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</Words>
  <Application>Microsoft Office PowerPoint</Application>
  <PresentationFormat>Affichage à l'écran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Laetitia THIBAUT</cp:lastModifiedBy>
  <cp:revision>2</cp:revision>
  <dcterms:created xsi:type="dcterms:W3CDTF">2015-12-08T08:41:14Z</dcterms:created>
  <dcterms:modified xsi:type="dcterms:W3CDTF">2016-11-17T16:46:02Z</dcterms:modified>
</cp:coreProperties>
</file>