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F1435-A832-4C62-B22C-773CE207F506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F5700-5A29-4940-B46F-A551FB096C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7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942C-55FB-4866-A3A5-09DC971DC6E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31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B300-9505-4901-A0AB-0D8E540C7F33}" type="datetimeFigureOut">
              <a:rPr lang="fr-FR" smtClean="0"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A0C4-DC39-4525-A6AA-CCC0F680862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2.gstatic.com/images?q=tbn:ANd9GcQnDk3L8oL4xRUCJ2G0A4IYlr0VKyy29nx6vBD8KNOcyeVffuttZw"/>
          <p:cNvPicPr>
            <a:picLocks noChangeAspect="1" noChangeArrowheads="1"/>
          </p:cNvPicPr>
          <p:nvPr/>
        </p:nvPicPr>
        <p:blipFill>
          <a:blip r:embed="rId3" cstate="print"/>
          <a:srcRect l="9119" t="10564" r="8807" b="10202"/>
          <a:stretch>
            <a:fillRect/>
          </a:stretch>
        </p:blipFill>
        <p:spPr bwMode="auto">
          <a:xfrm>
            <a:off x="3923928" y="2348880"/>
            <a:ext cx="1296144" cy="108012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139952" y="26369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6</a:t>
            </a:r>
            <a:endParaRPr lang="fr-FR" sz="3600" b="1" dirty="0"/>
          </a:p>
        </p:txBody>
      </p:sp>
      <p:sp>
        <p:nvSpPr>
          <p:cNvPr id="13" name="Larme 12"/>
          <p:cNvSpPr/>
          <p:nvPr/>
        </p:nvSpPr>
        <p:spPr>
          <a:xfrm rot="1397511" flipH="1" flipV="1">
            <a:off x="5815307" y="2910318"/>
            <a:ext cx="2304256" cy="936104"/>
          </a:xfrm>
          <a:prstGeom prst="teardrop">
            <a:avLst>
              <a:gd name="adj" fmla="val 135974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arme 14"/>
          <p:cNvSpPr/>
          <p:nvPr/>
        </p:nvSpPr>
        <p:spPr>
          <a:xfrm rot="4638996" flipH="1" flipV="1">
            <a:off x="4850243" y="4150847"/>
            <a:ext cx="1933410" cy="936104"/>
          </a:xfrm>
          <a:prstGeom prst="teardrop">
            <a:avLst>
              <a:gd name="adj" fmla="val 133069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 rot="15969312" flipH="1" flipV="1">
            <a:off x="2699434" y="1063887"/>
            <a:ext cx="1619362" cy="936104"/>
          </a:xfrm>
          <a:prstGeom prst="teardrop">
            <a:avLst>
              <a:gd name="adj" fmla="val 133069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/>
          <p:cNvSpPr/>
          <p:nvPr/>
        </p:nvSpPr>
        <p:spPr>
          <a:xfrm rot="13191400" flipH="1" flipV="1">
            <a:off x="1075872" y="1826363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arme 17"/>
          <p:cNvSpPr/>
          <p:nvPr/>
        </p:nvSpPr>
        <p:spPr>
          <a:xfrm rot="5400000" flipH="1" flipV="1">
            <a:off x="3745157" y="4365299"/>
            <a:ext cx="1741681" cy="890159"/>
          </a:xfrm>
          <a:prstGeom prst="teardrop">
            <a:avLst>
              <a:gd name="adj" fmla="val 1387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 rot="8589300" flipH="1" flipV="1">
            <a:off x="1708021" y="4301879"/>
            <a:ext cx="2022263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8" name="Picture 6" descr="http://www.coloriage.tv/dessincolo/schtroumpf-farceu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996952"/>
            <a:ext cx="1224136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Larme 19"/>
          <p:cNvSpPr/>
          <p:nvPr/>
        </p:nvSpPr>
        <p:spPr>
          <a:xfrm rot="21070968" flipH="1" flipV="1">
            <a:off x="5566234" y="1367822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 rot="19762572" flipH="1" flipV="1">
            <a:off x="4549934" y="683092"/>
            <a:ext cx="1670263" cy="936104"/>
          </a:xfrm>
          <a:prstGeom prst="teardrop">
            <a:avLst>
              <a:gd name="adj" fmla="val 1487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	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 rot="4081754">
            <a:off x="3929032" y="4269715"/>
            <a:ext cx="139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4677551">
            <a:off x="4703625" y="57224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42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691134">
            <a:off x="6012160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rot="1368383">
            <a:off x="8172400" y="35065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3690591">
            <a:off x="4959297" y="4292184"/>
            <a:ext cx="171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X 5 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3290803">
            <a:off x="6372200" y="55227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30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2918241" y="1257073"/>
            <a:ext cx="13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X 4 =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75856" y="2606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24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810043">
            <a:off x="1675967" y="2010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</a:rPr>
              <a:t>= 2 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7544" y="9807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12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9472783">
            <a:off x="1861278" y="43846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=  6 X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9369981">
            <a:off x="995406" y="53142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36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20278438">
            <a:off x="5782257" y="14972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X  8 =</a:t>
            </a:r>
            <a:endParaRPr lang="fr-FR" sz="3600" b="1" dirty="0"/>
          </a:p>
        </p:txBody>
      </p:sp>
      <p:sp>
        <p:nvSpPr>
          <p:cNvPr id="36" name="ZoneTexte 35"/>
          <p:cNvSpPr txBox="1"/>
          <p:nvPr/>
        </p:nvSpPr>
        <p:spPr>
          <a:xfrm rot="20390994">
            <a:off x="7812360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48</a:t>
            </a:r>
            <a:endParaRPr lang="fr-FR" sz="3600" b="1" dirty="0"/>
          </a:p>
        </p:txBody>
      </p:sp>
      <p:sp>
        <p:nvSpPr>
          <p:cNvPr id="37" name="ZoneTexte 36"/>
          <p:cNvSpPr txBox="1"/>
          <p:nvPr/>
        </p:nvSpPr>
        <p:spPr>
          <a:xfrm rot="18594577">
            <a:off x="4612478" y="868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X 9 =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90459">
            <a:off x="5890771" y="-2618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54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Laetitia THIBAUT</cp:lastModifiedBy>
  <cp:revision>1</cp:revision>
  <dcterms:created xsi:type="dcterms:W3CDTF">2015-12-04T08:00:56Z</dcterms:created>
  <dcterms:modified xsi:type="dcterms:W3CDTF">2016-02-24T13:54:49Z</dcterms:modified>
</cp:coreProperties>
</file>