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14" autoAdjust="0"/>
  </p:normalViewPr>
  <p:slideViewPr>
    <p:cSldViewPr>
      <p:cViewPr varScale="1">
        <p:scale>
          <a:sx n="70" d="100"/>
          <a:sy n="70" d="100"/>
        </p:scale>
        <p:origin x="13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D6C7E-4DEB-457B-9CCB-28F702AB2AC2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E942C-55FB-4866-A3A5-09DC971DC6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933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babelio.com/users/QUIZ_Boule-et-Bill_252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24944"/>
            <a:ext cx="1728192" cy="1152128"/>
          </a:xfrm>
          <a:prstGeom prst="rect">
            <a:avLst/>
          </a:prstGeom>
          <a:noFill/>
        </p:spPr>
      </p:pic>
      <p:pic>
        <p:nvPicPr>
          <p:cNvPr id="3076" name="Picture 4" descr="https://encrypted-tbn2.gstatic.com/images?q=tbn:ANd9GcQnDk3L8oL4xRUCJ2G0A4IYlr0VKyy29nx6vBD8KNOcyeVffuttZw"/>
          <p:cNvPicPr>
            <a:picLocks noChangeAspect="1" noChangeArrowheads="1"/>
          </p:cNvPicPr>
          <p:nvPr/>
        </p:nvPicPr>
        <p:blipFill>
          <a:blip r:embed="rId3" cstate="print"/>
          <a:srcRect l="9119" t="10564" r="8807" b="10202"/>
          <a:stretch>
            <a:fillRect/>
          </a:stretch>
        </p:blipFill>
        <p:spPr bwMode="auto">
          <a:xfrm>
            <a:off x="3923928" y="2348880"/>
            <a:ext cx="1296144" cy="108012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4139952" y="263691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3</a:t>
            </a:r>
            <a:endParaRPr lang="fr-FR" sz="3600" b="1" dirty="0"/>
          </a:p>
        </p:txBody>
      </p:sp>
      <p:sp>
        <p:nvSpPr>
          <p:cNvPr id="13" name="Larme 12"/>
          <p:cNvSpPr/>
          <p:nvPr/>
        </p:nvSpPr>
        <p:spPr>
          <a:xfrm rot="1397511" flipH="1" flipV="1">
            <a:off x="5815307" y="2910318"/>
            <a:ext cx="2304256" cy="936104"/>
          </a:xfrm>
          <a:prstGeom prst="teardrop">
            <a:avLst>
              <a:gd name="adj" fmla="val 135974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Larme 14"/>
          <p:cNvSpPr/>
          <p:nvPr/>
        </p:nvSpPr>
        <p:spPr>
          <a:xfrm rot="4638996" flipH="1" flipV="1">
            <a:off x="4850243" y="4150847"/>
            <a:ext cx="1933410" cy="936104"/>
          </a:xfrm>
          <a:prstGeom prst="teardrop">
            <a:avLst>
              <a:gd name="adj" fmla="val 133069"/>
            </a:avLst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Larme 15"/>
          <p:cNvSpPr/>
          <p:nvPr/>
        </p:nvSpPr>
        <p:spPr>
          <a:xfrm rot="15969312" flipH="1" flipV="1">
            <a:off x="2699434" y="1063887"/>
            <a:ext cx="1619362" cy="936104"/>
          </a:xfrm>
          <a:prstGeom prst="teardrop">
            <a:avLst>
              <a:gd name="adj" fmla="val 133069"/>
            </a:avLst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Larme 16"/>
          <p:cNvSpPr/>
          <p:nvPr/>
        </p:nvSpPr>
        <p:spPr>
          <a:xfrm rot="13191400" flipH="1" flipV="1">
            <a:off x="1075872" y="1826363"/>
            <a:ext cx="2304256" cy="936104"/>
          </a:xfrm>
          <a:prstGeom prst="teardrop">
            <a:avLst>
              <a:gd name="adj" fmla="val 133069"/>
            </a:avLst>
          </a:prstGeom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Larme 17"/>
          <p:cNvSpPr/>
          <p:nvPr/>
        </p:nvSpPr>
        <p:spPr>
          <a:xfrm rot="5400000" flipH="1" flipV="1">
            <a:off x="3745157" y="4365299"/>
            <a:ext cx="1741681" cy="890159"/>
          </a:xfrm>
          <a:prstGeom prst="teardrop">
            <a:avLst>
              <a:gd name="adj" fmla="val 13874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arme 18"/>
          <p:cNvSpPr/>
          <p:nvPr/>
        </p:nvSpPr>
        <p:spPr>
          <a:xfrm rot="8589300" flipH="1" flipV="1">
            <a:off x="1708021" y="4301879"/>
            <a:ext cx="2022263" cy="936104"/>
          </a:xfrm>
          <a:prstGeom prst="teardrop">
            <a:avLst>
              <a:gd name="adj" fmla="val 133069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arme 19"/>
          <p:cNvSpPr/>
          <p:nvPr/>
        </p:nvSpPr>
        <p:spPr>
          <a:xfrm rot="21070968" flipH="1" flipV="1">
            <a:off x="5566234" y="1367822"/>
            <a:ext cx="2304256" cy="936104"/>
          </a:xfrm>
          <a:prstGeom prst="teardrop">
            <a:avLst>
              <a:gd name="adj" fmla="val 133069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arme 20"/>
          <p:cNvSpPr/>
          <p:nvPr/>
        </p:nvSpPr>
        <p:spPr>
          <a:xfrm rot="19762572" flipH="1" flipV="1">
            <a:off x="4549934" y="683092"/>
            <a:ext cx="1670263" cy="936104"/>
          </a:xfrm>
          <a:prstGeom prst="teardrop">
            <a:avLst>
              <a:gd name="adj" fmla="val 148761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      	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 rot="4081754">
            <a:off x="3929032" y="4269715"/>
            <a:ext cx="1390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</a:rPr>
              <a:t>x 7 =</a:t>
            </a:r>
            <a:endParaRPr lang="fr-F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 rot="4677551">
            <a:off x="4703625" y="572240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</a:rPr>
              <a:t>21</a:t>
            </a:r>
            <a:endParaRPr lang="fr-F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 rot="691134">
            <a:off x="6012160" y="292494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 3 =</a:t>
            </a:r>
            <a:endParaRPr lang="fr-F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 rot="1368383">
            <a:off x="8172400" y="3506525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  <a:endParaRPr lang="fr-F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 rot="3690591">
            <a:off x="4959297" y="4292184"/>
            <a:ext cx="1716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</a:rPr>
              <a:t>X 5 =</a:t>
            </a:r>
            <a:endParaRPr lang="fr-FR" sz="3600" b="1" dirty="0">
              <a:solidFill>
                <a:srgbClr val="00B05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 rot="3290803">
            <a:off x="6372200" y="5522749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</a:rPr>
              <a:t>15</a:t>
            </a:r>
            <a:endParaRPr lang="fr-FR" sz="3600" b="1" dirty="0">
              <a:solidFill>
                <a:srgbClr val="00B05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 rot="16200000">
            <a:off x="2918241" y="1257073"/>
            <a:ext cx="1347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</a:rPr>
              <a:t>X 4 =</a:t>
            </a:r>
            <a:endParaRPr lang="fr-FR" sz="3600" b="1" dirty="0">
              <a:solidFill>
                <a:srgbClr val="7030A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238318" y="18168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7030A0"/>
                </a:solidFill>
              </a:rPr>
              <a:t>1</a:t>
            </a:r>
            <a:r>
              <a:rPr lang="fr-FR" sz="3600" b="1" smtClean="0">
                <a:solidFill>
                  <a:srgbClr val="7030A0"/>
                </a:solidFill>
              </a:rPr>
              <a:t>2</a:t>
            </a:r>
            <a:endParaRPr lang="fr-FR" sz="3600" b="1" dirty="0">
              <a:solidFill>
                <a:srgbClr val="7030A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 rot="1810043">
            <a:off x="1675967" y="201038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FF00"/>
                </a:solidFill>
              </a:rPr>
              <a:t> </a:t>
            </a:r>
            <a:r>
              <a:rPr lang="fr-FR" sz="3600" b="1" dirty="0" smtClean="0">
                <a:solidFill>
                  <a:srgbClr val="FFFF00"/>
                </a:solidFill>
              </a:rPr>
              <a:t>= 2 X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83568" y="98072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6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 rot="19472783">
            <a:off x="1861278" y="438466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=  6 X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9369981">
            <a:off x="995406" y="531420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1</a:t>
            </a:r>
            <a:r>
              <a:rPr lang="fr-FR" sz="3600" b="1" dirty="0" smtClean="0">
                <a:solidFill>
                  <a:srgbClr val="FF0000"/>
                </a:solidFill>
              </a:rPr>
              <a:t>8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 rot="20278438">
            <a:off x="5782257" y="149722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X  8 =</a:t>
            </a:r>
            <a:endParaRPr lang="fr-FR" sz="3600" b="1" dirty="0"/>
          </a:p>
        </p:txBody>
      </p:sp>
      <p:sp>
        <p:nvSpPr>
          <p:cNvPr id="36" name="ZoneTexte 35"/>
          <p:cNvSpPr txBox="1"/>
          <p:nvPr/>
        </p:nvSpPr>
        <p:spPr>
          <a:xfrm rot="20390994">
            <a:off x="7812360" y="112474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2</a:t>
            </a:r>
            <a:r>
              <a:rPr lang="fr-FR" sz="3600" b="1" dirty="0" smtClean="0"/>
              <a:t>4</a:t>
            </a:r>
            <a:endParaRPr lang="fr-FR" sz="3600" b="1" dirty="0"/>
          </a:p>
        </p:txBody>
      </p:sp>
      <p:sp>
        <p:nvSpPr>
          <p:cNvPr id="37" name="ZoneTexte 36"/>
          <p:cNvSpPr txBox="1"/>
          <p:nvPr/>
        </p:nvSpPr>
        <p:spPr>
          <a:xfrm rot="18594577">
            <a:off x="4612478" y="86871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50000"/>
                  </a:schemeClr>
                </a:solidFill>
              </a:rPr>
              <a:t>X 9 =</a:t>
            </a:r>
            <a:endParaRPr lang="fr-F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rot="19690459">
            <a:off x="5890771" y="-26189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50000"/>
                  </a:schemeClr>
                </a:solidFill>
              </a:rPr>
              <a:t>27</a:t>
            </a:r>
            <a:endParaRPr lang="fr-F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36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dell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Geo</dc:creator>
  <cp:lastModifiedBy>Laetitia THIBAUT</cp:lastModifiedBy>
  <cp:revision>42</cp:revision>
  <dcterms:created xsi:type="dcterms:W3CDTF">2015-11-25T16:18:47Z</dcterms:created>
  <dcterms:modified xsi:type="dcterms:W3CDTF">2016-11-23T12:02:41Z</dcterms:modified>
</cp:coreProperties>
</file>