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 autoAdjust="0"/>
    <p:restoredTop sz="94714" autoAdjust="0"/>
  </p:normalViewPr>
  <p:slideViewPr>
    <p:cSldViewPr>
      <p:cViewPr varScale="1">
        <p:scale>
          <a:sx n="70" d="100"/>
          <a:sy n="70" d="100"/>
        </p:scale>
        <p:origin x="138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AD6C7E-4DEB-457B-9CCB-28F702AB2AC2}" type="datetimeFigureOut">
              <a:rPr lang="fr-FR" smtClean="0"/>
              <a:pPr/>
              <a:t>23/11/2016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6E942C-55FB-4866-A3A5-09DC971DC6E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7389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55CED-C2C0-4D82-B36C-1937A020FEC7}" type="datetimeFigureOut">
              <a:rPr lang="fr-FR" smtClean="0"/>
              <a:pPr/>
              <a:t>23/11/2016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20635-D0FC-464A-BB36-68E7CEC049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55CED-C2C0-4D82-B36C-1937A020FEC7}" type="datetimeFigureOut">
              <a:rPr lang="fr-FR" smtClean="0"/>
              <a:pPr/>
              <a:t>23/11/2016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20635-D0FC-464A-BB36-68E7CEC049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55CED-C2C0-4D82-B36C-1937A020FEC7}" type="datetimeFigureOut">
              <a:rPr lang="fr-FR" smtClean="0"/>
              <a:pPr/>
              <a:t>23/11/2016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20635-D0FC-464A-BB36-68E7CEC049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55CED-C2C0-4D82-B36C-1937A020FEC7}" type="datetimeFigureOut">
              <a:rPr lang="fr-FR" smtClean="0"/>
              <a:pPr/>
              <a:t>23/11/2016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20635-D0FC-464A-BB36-68E7CEC049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55CED-C2C0-4D82-B36C-1937A020FEC7}" type="datetimeFigureOut">
              <a:rPr lang="fr-FR" smtClean="0"/>
              <a:pPr/>
              <a:t>23/11/2016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20635-D0FC-464A-BB36-68E7CEC049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55CED-C2C0-4D82-B36C-1937A020FEC7}" type="datetimeFigureOut">
              <a:rPr lang="fr-FR" smtClean="0"/>
              <a:pPr/>
              <a:t>23/11/2016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20635-D0FC-464A-BB36-68E7CEC049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55CED-C2C0-4D82-B36C-1937A020FEC7}" type="datetimeFigureOut">
              <a:rPr lang="fr-FR" smtClean="0"/>
              <a:pPr/>
              <a:t>23/11/2016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20635-D0FC-464A-BB36-68E7CEC049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55CED-C2C0-4D82-B36C-1937A020FEC7}" type="datetimeFigureOut">
              <a:rPr lang="fr-FR" smtClean="0"/>
              <a:pPr/>
              <a:t>23/11/2016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20635-D0FC-464A-BB36-68E7CEC049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55CED-C2C0-4D82-B36C-1937A020FEC7}" type="datetimeFigureOut">
              <a:rPr lang="fr-FR" smtClean="0"/>
              <a:pPr/>
              <a:t>23/11/2016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20635-D0FC-464A-BB36-68E7CEC049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55CED-C2C0-4D82-B36C-1937A020FEC7}" type="datetimeFigureOut">
              <a:rPr lang="fr-FR" smtClean="0"/>
              <a:pPr/>
              <a:t>23/11/2016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20635-D0FC-464A-BB36-68E7CEC049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55CED-C2C0-4D82-B36C-1937A020FEC7}" type="datetimeFigureOut">
              <a:rPr lang="fr-FR" smtClean="0"/>
              <a:pPr/>
              <a:t>23/11/2016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20635-D0FC-464A-BB36-68E7CEC049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855CED-C2C0-4D82-B36C-1937A020FEC7}" type="datetimeFigureOut">
              <a:rPr lang="fr-FR" smtClean="0"/>
              <a:pPr/>
              <a:t>23/11/2016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220635-D0FC-464A-BB36-68E7CEC049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s://encrypted-tbn2.gstatic.com/images?q=tbn:ANd9GcQnDk3L8oL4xRUCJ2G0A4IYlr0VKyy29nx6vBD8KNOcyeVffuttZw"/>
          <p:cNvPicPr>
            <a:picLocks noChangeAspect="1" noChangeArrowheads="1"/>
          </p:cNvPicPr>
          <p:nvPr/>
        </p:nvPicPr>
        <p:blipFill>
          <a:blip r:embed="rId2" cstate="print"/>
          <a:srcRect l="9119" t="10564" r="8807" b="10202"/>
          <a:stretch>
            <a:fillRect/>
          </a:stretch>
        </p:blipFill>
        <p:spPr bwMode="auto">
          <a:xfrm>
            <a:off x="3923928" y="2348880"/>
            <a:ext cx="1296144" cy="1080120"/>
          </a:xfrm>
          <a:prstGeom prst="rect">
            <a:avLst/>
          </a:prstGeom>
          <a:noFill/>
        </p:spPr>
      </p:pic>
      <p:sp>
        <p:nvSpPr>
          <p:cNvPr id="7" name="ZoneTexte 6"/>
          <p:cNvSpPr txBox="1"/>
          <p:nvPr/>
        </p:nvSpPr>
        <p:spPr>
          <a:xfrm>
            <a:off x="4139952" y="2636912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/>
              <a:t>4</a:t>
            </a:r>
            <a:endParaRPr lang="fr-FR" sz="3600" b="1" dirty="0"/>
          </a:p>
        </p:txBody>
      </p:sp>
      <p:sp>
        <p:nvSpPr>
          <p:cNvPr id="13" name="Larme 12"/>
          <p:cNvSpPr/>
          <p:nvPr/>
        </p:nvSpPr>
        <p:spPr>
          <a:xfrm rot="1397511" flipH="1" flipV="1">
            <a:off x="5815307" y="2910318"/>
            <a:ext cx="2304256" cy="936104"/>
          </a:xfrm>
          <a:prstGeom prst="teardrop">
            <a:avLst>
              <a:gd name="adj" fmla="val 135974"/>
            </a:avLst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Larme 14"/>
          <p:cNvSpPr/>
          <p:nvPr/>
        </p:nvSpPr>
        <p:spPr>
          <a:xfrm rot="4638996" flipH="1" flipV="1">
            <a:off x="4850243" y="4150847"/>
            <a:ext cx="1933410" cy="936104"/>
          </a:xfrm>
          <a:prstGeom prst="teardrop">
            <a:avLst>
              <a:gd name="adj" fmla="val 133069"/>
            </a:avLst>
          </a:prstGeom>
          <a:ln w="3810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Larme 15"/>
          <p:cNvSpPr/>
          <p:nvPr/>
        </p:nvSpPr>
        <p:spPr>
          <a:xfrm rot="15969312" flipH="1" flipV="1">
            <a:off x="2699434" y="1063887"/>
            <a:ext cx="1619362" cy="936104"/>
          </a:xfrm>
          <a:prstGeom prst="teardrop">
            <a:avLst>
              <a:gd name="adj" fmla="val 133069"/>
            </a:avLst>
          </a:prstGeom>
          <a:ln w="3810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Larme 16"/>
          <p:cNvSpPr/>
          <p:nvPr/>
        </p:nvSpPr>
        <p:spPr>
          <a:xfrm rot="13191400" flipH="1" flipV="1">
            <a:off x="1075872" y="1826363"/>
            <a:ext cx="2304256" cy="936104"/>
          </a:xfrm>
          <a:prstGeom prst="teardrop">
            <a:avLst>
              <a:gd name="adj" fmla="val 133069"/>
            </a:avLst>
          </a:prstGeom>
          <a:ln w="3810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Larme 17"/>
          <p:cNvSpPr/>
          <p:nvPr/>
        </p:nvSpPr>
        <p:spPr>
          <a:xfrm rot="5400000" flipH="1" flipV="1">
            <a:off x="3745157" y="4365299"/>
            <a:ext cx="1741681" cy="890159"/>
          </a:xfrm>
          <a:prstGeom prst="teardrop">
            <a:avLst>
              <a:gd name="adj" fmla="val 138748"/>
            </a:avLst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Larme 18"/>
          <p:cNvSpPr/>
          <p:nvPr/>
        </p:nvSpPr>
        <p:spPr>
          <a:xfrm rot="8589300" flipH="1" flipV="1">
            <a:off x="1708021" y="4301879"/>
            <a:ext cx="2022263" cy="936104"/>
          </a:xfrm>
          <a:prstGeom prst="teardrop">
            <a:avLst>
              <a:gd name="adj" fmla="val 133069"/>
            </a:avLst>
          </a:prstGeom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Larme 19"/>
          <p:cNvSpPr/>
          <p:nvPr/>
        </p:nvSpPr>
        <p:spPr>
          <a:xfrm rot="21070968" flipH="1" flipV="1">
            <a:off x="5566234" y="1367822"/>
            <a:ext cx="2304256" cy="936104"/>
          </a:xfrm>
          <a:prstGeom prst="teardrop">
            <a:avLst>
              <a:gd name="adj" fmla="val 133069"/>
            </a:avLst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Larme 20"/>
          <p:cNvSpPr/>
          <p:nvPr/>
        </p:nvSpPr>
        <p:spPr>
          <a:xfrm rot="19762572" flipH="1" flipV="1">
            <a:off x="4549934" y="683092"/>
            <a:ext cx="1670263" cy="936104"/>
          </a:xfrm>
          <a:prstGeom prst="teardrop">
            <a:avLst>
              <a:gd name="adj" fmla="val 148761"/>
            </a:avLst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        	</a:t>
            </a:r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 rot="4081754">
            <a:off x="3929032" y="4269715"/>
            <a:ext cx="13903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 </a:t>
            </a:r>
            <a:r>
              <a:rPr lang="fr-FR" sz="3600" b="1" dirty="0" smtClean="0">
                <a:solidFill>
                  <a:schemeClr val="accent6">
                    <a:lumMod val="75000"/>
                  </a:schemeClr>
                </a:solidFill>
              </a:rPr>
              <a:t>x 7 =</a:t>
            </a:r>
            <a:endParaRPr lang="fr-FR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 rot="4677551">
            <a:off x="4703625" y="5722406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>
                <a:solidFill>
                  <a:schemeClr val="accent6">
                    <a:lumMod val="75000"/>
                  </a:schemeClr>
                </a:solidFill>
              </a:rPr>
              <a:t>28</a:t>
            </a:r>
            <a:endParaRPr lang="fr-FR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5" name="ZoneTexte 24"/>
          <p:cNvSpPr txBox="1"/>
          <p:nvPr/>
        </p:nvSpPr>
        <p:spPr>
          <a:xfrm rot="691134">
            <a:off x="6012160" y="2924944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X 3 =</a:t>
            </a:r>
            <a:endParaRPr lang="fr-FR" sz="3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 rot="1368383">
            <a:off x="8172400" y="3506525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12</a:t>
            </a:r>
            <a:endParaRPr lang="fr-FR" sz="3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7" name="ZoneTexte 26"/>
          <p:cNvSpPr txBox="1"/>
          <p:nvPr/>
        </p:nvSpPr>
        <p:spPr>
          <a:xfrm rot="3690591">
            <a:off x="4959297" y="4292184"/>
            <a:ext cx="17161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>
                <a:solidFill>
                  <a:srgbClr val="00B050"/>
                </a:solidFill>
              </a:rPr>
              <a:t>X 5 =</a:t>
            </a:r>
            <a:endParaRPr lang="fr-FR" sz="3600" b="1" dirty="0">
              <a:solidFill>
                <a:srgbClr val="00B050"/>
              </a:solidFill>
            </a:endParaRPr>
          </a:p>
        </p:txBody>
      </p:sp>
      <p:sp>
        <p:nvSpPr>
          <p:cNvPr id="28" name="ZoneTexte 27"/>
          <p:cNvSpPr txBox="1"/>
          <p:nvPr/>
        </p:nvSpPr>
        <p:spPr>
          <a:xfrm rot="3290803">
            <a:off x="6372200" y="5522749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rgbClr val="00B050"/>
                </a:solidFill>
              </a:rPr>
              <a:t>2</a:t>
            </a:r>
            <a:r>
              <a:rPr lang="fr-FR" sz="3600" b="1" dirty="0" smtClean="0">
                <a:solidFill>
                  <a:srgbClr val="00B050"/>
                </a:solidFill>
              </a:rPr>
              <a:t>0</a:t>
            </a:r>
            <a:endParaRPr lang="fr-FR" sz="3600" b="1" dirty="0">
              <a:solidFill>
                <a:srgbClr val="00B050"/>
              </a:solidFill>
            </a:endParaRPr>
          </a:p>
        </p:txBody>
      </p:sp>
      <p:sp>
        <p:nvSpPr>
          <p:cNvPr id="29" name="ZoneTexte 28"/>
          <p:cNvSpPr txBox="1"/>
          <p:nvPr/>
        </p:nvSpPr>
        <p:spPr>
          <a:xfrm rot="16200000">
            <a:off x="2918241" y="1257073"/>
            <a:ext cx="13478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>
                <a:solidFill>
                  <a:srgbClr val="7030A0"/>
                </a:solidFill>
              </a:rPr>
              <a:t>X 4 =</a:t>
            </a:r>
            <a:endParaRPr lang="fr-FR" sz="3600" b="1" dirty="0">
              <a:solidFill>
                <a:srgbClr val="7030A0"/>
              </a:solidFill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3268978" y="199894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>
                <a:solidFill>
                  <a:srgbClr val="7030A0"/>
                </a:solidFill>
              </a:rPr>
              <a:t>16</a:t>
            </a:r>
            <a:endParaRPr lang="fr-FR" sz="3600" b="1" dirty="0">
              <a:solidFill>
                <a:srgbClr val="7030A0"/>
              </a:solidFill>
            </a:endParaRPr>
          </a:p>
        </p:txBody>
      </p:sp>
      <p:sp>
        <p:nvSpPr>
          <p:cNvPr id="31" name="ZoneTexte 30"/>
          <p:cNvSpPr txBox="1"/>
          <p:nvPr/>
        </p:nvSpPr>
        <p:spPr>
          <a:xfrm rot="1810043">
            <a:off x="1675967" y="2010384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rgbClr val="FFFF00"/>
                </a:solidFill>
              </a:rPr>
              <a:t> </a:t>
            </a:r>
            <a:r>
              <a:rPr lang="fr-FR" sz="3600" b="1" dirty="0" smtClean="0">
                <a:solidFill>
                  <a:srgbClr val="FFFF00"/>
                </a:solidFill>
              </a:rPr>
              <a:t>= 2 X</a:t>
            </a:r>
            <a:endParaRPr lang="fr-FR" sz="3600" b="1" dirty="0">
              <a:solidFill>
                <a:srgbClr val="FFFF00"/>
              </a:solidFill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683568" y="980728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rgbClr val="FFFF00"/>
                </a:solidFill>
              </a:rPr>
              <a:t>8</a:t>
            </a:r>
            <a:endParaRPr lang="fr-FR" sz="3600" b="1" dirty="0">
              <a:solidFill>
                <a:srgbClr val="FFFF00"/>
              </a:solidFill>
            </a:endParaRPr>
          </a:p>
        </p:txBody>
      </p:sp>
      <p:sp>
        <p:nvSpPr>
          <p:cNvPr id="33" name="ZoneTexte 32"/>
          <p:cNvSpPr txBox="1"/>
          <p:nvPr/>
        </p:nvSpPr>
        <p:spPr>
          <a:xfrm rot="19472783">
            <a:off x="1861278" y="4384663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>
                <a:solidFill>
                  <a:srgbClr val="FF0000"/>
                </a:solidFill>
              </a:rPr>
              <a:t>=  6 X</a:t>
            </a:r>
            <a:endParaRPr lang="fr-FR" sz="3600" b="1" dirty="0">
              <a:solidFill>
                <a:srgbClr val="FF0000"/>
              </a:solidFill>
            </a:endParaRPr>
          </a:p>
        </p:txBody>
      </p:sp>
      <p:sp>
        <p:nvSpPr>
          <p:cNvPr id="34" name="ZoneTexte 33"/>
          <p:cNvSpPr txBox="1"/>
          <p:nvPr/>
        </p:nvSpPr>
        <p:spPr>
          <a:xfrm rot="19369981">
            <a:off x="995406" y="5314208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>
                <a:solidFill>
                  <a:srgbClr val="FF0000"/>
                </a:solidFill>
              </a:rPr>
              <a:t>24</a:t>
            </a:r>
            <a:endParaRPr lang="fr-FR" sz="3600" b="1" dirty="0">
              <a:solidFill>
                <a:srgbClr val="FF0000"/>
              </a:solidFill>
            </a:endParaRPr>
          </a:p>
        </p:txBody>
      </p:sp>
      <p:sp>
        <p:nvSpPr>
          <p:cNvPr id="35" name="ZoneTexte 34"/>
          <p:cNvSpPr txBox="1"/>
          <p:nvPr/>
        </p:nvSpPr>
        <p:spPr>
          <a:xfrm rot="20278438">
            <a:off x="5782257" y="1497225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/>
              <a:t>X  8 =</a:t>
            </a:r>
            <a:endParaRPr lang="fr-FR" sz="3600" b="1" dirty="0"/>
          </a:p>
        </p:txBody>
      </p:sp>
      <p:sp>
        <p:nvSpPr>
          <p:cNvPr id="36" name="ZoneTexte 35"/>
          <p:cNvSpPr txBox="1"/>
          <p:nvPr/>
        </p:nvSpPr>
        <p:spPr>
          <a:xfrm rot="20390994">
            <a:off x="7812360" y="1124744"/>
            <a:ext cx="93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/>
              <a:t>32</a:t>
            </a:r>
            <a:endParaRPr lang="fr-FR" sz="3600" b="1" dirty="0"/>
          </a:p>
        </p:txBody>
      </p:sp>
      <p:sp>
        <p:nvSpPr>
          <p:cNvPr id="37" name="ZoneTexte 36"/>
          <p:cNvSpPr txBox="1"/>
          <p:nvPr/>
        </p:nvSpPr>
        <p:spPr>
          <a:xfrm rot="18594577">
            <a:off x="4612478" y="868718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>
                <a:solidFill>
                  <a:schemeClr val="accent6">
                    <a:lumMod val="50000"/>
                  </a:schemeClr>
                </a:solidFill>
              </a:rPr>
              <a:t>X 9 =</a:t>
            </a:r>
            <a:endParaRPr lang="fr-FR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8" name="ZoneTexte 37"/>
          <p:cNvSpPr txBox="1"/>
          <p:nvPr/>
        </p:nvSpPr>
        <p:spPr>
          <a:xfrm rot="19690459">
            <a:off x="5890771" y="-26189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smtClean="0">
                <a:solidFill>
                  <a:schemeClr val="accent6">
                    <a:lumMod val="50000"/>
                  </a:schemeClr>
                </a:solidFill>
              </a:rPr>
              <a:t>36</a:t>
            </a:r>
            <a:endParaRPr lang="fr-FR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4" grpId="0"/>
      <p:bldP spid="35" grpId="0"/>
      <p:bldP spid="36" grpId="0"/>
      <p:bldP spid="38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36</Words>
  <Application>Microsoft Office PowerPoint</Application>
  <PresentationFormat>Affichage à l'écran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Company>dell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Geo</dc:creator>
  <cp:lastModifiedBy>Laetitia THIBAUT</cp:lastModifiedBy>
  <cp:revision>42</cp:revision>
  <dcterms:created xsi:type="dcterms:W3CDTF">2015-11-25T16:18:47Z</dcterms:created>
  <dcterms:modified xsi:type="dcterms:W3CDTF">2016-11-23T12:11:12Z</dcterms:modified>
</cp:coreProperties>
</file>